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82" r:id="rId1"/>
  </p:sldMasterIdLst>
  <p:notesMasterIdLst>
    <p:notesMasterId r:id="rId12"/>
  </p:notesMasterIdLst>
  <p:sldIdLst>
    <p:sldId id="256" r:id="rId2"/>
    <p:sldId id="260" r:id="rId3"/>
    <p:sldId id="257" r:id="rId4"/>
    <p:sldId id="258" r:id="rId5"/>
    <p:sldId id="264" r:id="rId6"/>
    <p:sldId id="265" r:id="rId7"/>
    <p:sldId id="259" r:id="rId8"/>
    <p:sldId id="261" r:id="rId9"/>
    <p:sldId id="262" r:id="rId10"/>
    <p:sldId id="263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7" autoAdjust="0"/>
    <p:restoredTop sz="94660"/>
  </p:normalViewPr>
  <p:slideViewPr>
    <p:cSldViewPr snapToGrid="0">
      <p:cViewPr varScale="1">
        <p:scale>
          <a:sx n="73" d="100"/>
          <a:sy n="73" d="100"/>
        </p:scale>
        <p:origin x="72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9D6370B-6FBE-41C3-8CCD-A4B36617155C}" type="doc">
      <dgm:prSet loTypeId="urn:microsoft.com/office/officeart/2005/8/layout/cycle1" loCatId="cycle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3FC1AC79-32E4-4D03-9EF7-DC7A116AB9AF}">
      <dgm:prSet phldrT="[Text]"/>
      <dgm:spPr/>
      <dgm:t>
        <a:bodyPr/>
        <a:lstStyle/>
        <a:p>
          <a:r>
            <a:rPr lang="en-US" dirty="0" smtClean="0"/>
            <a:t>Line follower finds the path</a:t>
          </a:r>
          <a:endParaRPr lang="en-US" dirty="0"/>
        </a:p>
      </dgm:t>
    </dgm:pt>
    <dgm:pt modelId="{A072915E-7480-4BE4-9477-F0FAC0A4EA0E}" type="parTrans" cxnId="{DA2CD885-80E9-43FD-A75A-5C7305AC55B3}">
      <dgm:prSet/>
      <dgm:spPr/>
      <dgm:t>
        <a:bodyPr/>
        <a:lstStyle/>
        <a:p>
          <a:endParaRPr lang="en-US"/>
        </a:p>
      </dgm:t>
    </dgm:pt>
    <dgm:pt modelId="{FB95D896-E6B3-484E-936A-4FE40DFB430E}" type="sibTrans" cxnId="{DA2CD885-80E9-43FD-A75A-5C7305AC55B3}">
      <dgm:prSet/>
      <dgm:spPr/>
      <dgm:t>
        <a:bodyPr/>
        <a:lstStyle/>
        <a:p>
          <a:endParaRPr lang="en-US"/>
        </a:p>
      </dgm:t>
    </dgm:pt>
    <dgm:pt modelId="{A234143F-172F-4BDA-B0FB-AABFFB38B638}">
      <dgm:prSet phldrT="[Text]"/>
      <dgm:spPr/>
      <dgm:t>
        <a:bodyPr/>
        <a:lstStyle/>
        <a:p>
          <a:r>
            <a:rPr lang="en-US" dirty="0" smtClean="0"/>
            <a:t>Rover moves forwards</a:t>
          </a:r>
          <a:endParaRPr lang="en-US" dirty="0"/>
        </a:p>
      </dgm:t>
    </dgm:pt>
    <dgm:pt modelId="{F2149057-8FB7-418A-8A16-FA47D3110EE2}" type="parTrans" cxnId="{C772022F-C1AE-42C5-AA87-7533F24827FA}">
      <dgm:prSet/>
      <dgm:spPr/>
      <dgm:t>
        <a:bodyPr/>
        <a:lstStyle/>
        <a:p>
          <a:endParaRPr lang="en-US"/>
        </a:p>
      </dgm:t>
    </dgm:pt>
    <dgm:pt modelId="{95BD9D08-AE43-4593-8703-7771F8B26F98}" type="sibTrans" cxnId="{C772022F-C1AE-42C5-AA87-7533F24827FA}">
      <dgm:prSet/>
      <dgm:spPr/>
      <dgm:t>
        <a:bodyPr/>
        <a:lstStyle/>
        <a:p>
          <a:endParaRPr lang="en-US"/>
        </a:p>
      </dgm:t>
    </dgm:pt>
    <dgm:pt modelId="{64B28CF6-128D-483F-B286-B5362C32E002}">
      <dgm:prSet phldrT="[Text]"/>
      <dgm:spPr/>
      <dgm:t>
        <a:bodyPr/>
        <a:lstStyle/>
        <a:p>
          <a:r>
            <a:rPr lang="en-US" dirty="0" smtClean="0"/>
            <a:t>RBG sensor detects order and arm activates</a:t>
          </a:r>
          <a:endParaRPr lang="en-US" dirty="0"/>
        </a:p>
      </dgm:t>
    </dgm:pt>
    <dgm:pt modelId="{56B12B33-C4EB-4F0B-91D3-95DF4DC118F4}" type="parTrans" cxnId="{AB70EC50-07E4-4727-B213-35230F7AB777}">
      <dgm:prSet/>
      <dgm:spPr/>
      <dgm:t>
        <a:bodyPr/>
        <a:lstStyle/>
        <a:p>
          <a:endParaRPr lang="en-US"/>
        </a:p>
      </dgm:t>
    </dgm:pt>
    <dgm:pt modelId="{865DC9BC-D791-4D2A-B88F-769185813328}" type="sibTrans" cxnId="{AB70EC50-07E4-4727-B213-35230F7AB777}">
      <dgm:prSet/>
      <dgm:spPr/>
      <dgm:t>
        <a:bodyPr/>
        <a:lstStyle/>
        <a:p>
          <a:endParaRPr lang="en-US"/>
        </a:p>
      </dgm:t>
    </dgm:pt>
    <dgm:pt modelId="{755B49B8-CB4C-47EF-8B6D-4AE8F296D42C}">
      <dgm:prSet phldrT="[Text]"/>
      <dgm:spPr/>
      <dgm:t>
        <a:bodyPr/>
        <a:lstStyle/>
        <a:p>
          <a:r>
            <a:rPr lang="en-US" dirty="0" smtClean="0"/>
            <a:t>Arm moves to grab mints</a:t>
          </a:r>
          <a:endParaRPr lang="en-US" dirty="0"/>
        </a:p>
      </dgm:t>
    </dgm:pt>
    <dgm:pt modelId="{76BB81FA-DFB9-48F3-B5AB-67136CF6A9D6}" type="parTrans" cxnId="{B5EF78D5-E1B9-4B15-ACF7-60922A4C4C95}">
      <dgm:prSet/>
      <dgm:spPr/>
      <dgm:t>
        <a:bodyPr/>
        <a:lstStyle/>
        <a:p>
          <a:endParaRPr lang="en-US"/>
        </a:p>
      </dgm:t>
    </dgm:pt>
    <dgm:pt modelId="{F8C97C33-64E4-4F5C-BABA-4A222A086F3A}" type="sibTrans" cxnId="{B5EF78D5-E1B9-4B15-ACF7-60922A4C4C95}">
      <dgm:prSet/>
      <dgm:spPr/>
      <dgm:t>
        <a:bodyPr/>
        <a:lstStyle/>
        <a:p>
          <a:endParaRPr lang="en-US"/>
        </a:p>
      </dgm:t>
    </dgm:pt>
    <dgm:pt modelId="{7A05D2E4-69B6-4E98-B546-FF474EA9B8B0}">
      <dgm:prSet phldrT="[Text]"/>
      <dgm:spPr/>
      <dgm:t>
        <a:bodyPr/>
        <a:lstStyle/>
        <a:p>
          <a:r>
            <a:rPr lang="en-US" dirty="0" smtClean="0">
              <a:ln>
                <a:noFill/>
              </a:ln>
            </a:rPr>
            <a:t>Robot reverses at the end of the table</a:t>
          </a:r>
          <a:endParaRPr lang="en-US" dirty="0">
            <a:ln>
              <a:noFill/>
            </a:ln>
          </a:endParaRPr>
        </a:p>
      </dgm:t>
    </dgm:pt>
    <dgm:pt modelId="{689981B6-848F-4362-B3C3-FEB16BC5F6B8}" type="parTrans" cxnId="{0ABC6A69-48AE-4D27-A92B-CBBDF0AE92BA}">
      <dgm:prSet/>
      <dgm:spPr/>
      <dgm:t>
        <a:bodyPr/>
        <a:lstStyle/>
        <a:p>
          <a:endParaRPr lang="en-US"/>
        </a:p>
      </dgm:t>
    </dgm:pt>
    <dgm:pt modelId="{B32CDD46-DD8D-4049-BBFB-476C86E85241}" type="sibTrans" cxnId="{0ABC6A69-48AE-4D27-A92B-CBBDF0AE92BA}">
      <dgm:prSet/>
      <dgm:spPr/>
      <dgm:t>
        <a:bodyPr/>
        <a:lstStyle/>
        <a:p>
          <a:endParaRPr lang="en-US"/>
        </a:p>
      </dgm:t>
    </dgm:pt>
    <dgm:pt modelId="{DC9C8728-5A93-4BE6-971D-F73EE2BDBDEA}" type="pres">
      <dgm:prSet presAssocID="{F9D6370B-6FBE-41C3-8CCD-A4B36617155C}" presName="cycle" presStyleCnt="0">
        <dgm:presLayoutVars>
          <dgm:dir/>
          <dgm:resizeHandles val="exact"/>
        </dgm:presLayoutVars>
      </dgm:prSet>
      <dgm:spPr/>
    </dgm:pt>
    <dgm:pt modelId="{04106CE0-7CB5-46C3-98C4-0DC856E6847F}" type="pres">
      <dgm:prSet presAssocID="{3FC1AC79-32E4-4D03-9EF7-DC7A116AB9AF}" presName="dummy" presStyleCnt="0"/>
      <dgm:spPr/>
    </dgm:pt>
    <dgm:pt modelId="{D8799F19-D33C-4CAD-A148-3D940619DE46}" type="pres">
      <dgm:prSet presAssocID="{3FC1AC79-32E4-4D03-9EF7-DC7A116AB9AF}" presName="node" presStyleLbl="revTx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CB845AD-48DC-49A3-A826-BDAAB0F05F45}" type="pres">
      <dgm:prSet presAssocID="{FB95D896-E6B3-484E-936A-4FE40DFB430E}" presName="sibTrans" presStyleLbl="node1" presStyleIdx="0" presStyleCnt="5"/>
      <dgm:spPr/>
    </dgm:pt>
    <dgm:pt modelId="{1940A561-8A6A-4142-ABCF-197858B4F24B}" type="pres">
      <dgm:prSet presAssocID="{A234143F-172F-4BDA-B0FB-AABFFB38B638}" presName="dummy" presStyleCnt="0"/>
      <dgm:spPr/>
    </dgm:pt>
    <dgm:pt modelId="{6E608025-9C68-48AD-941A-7261D83069D2}" type="pres">
      <dgm:prSet presAssocID="{A234143F-172F-4BDA-B0FB-AABFFB38B638}" presName="node" presStyleLbl="revTx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F065AC6-0E82-408A-A482-1DE7770D1F7C}" type="pres">
      <dgm:prSet presAssocID="{95BD9D08-AE43-4593-8703-7771F8B26F98}" presName="sibTrans" presStyleLbl="node1" presStyleIdx="1" presStyleCnt="5"/>
      <dgm:spPr/>
    </dgm:pt>
    <dgm:pt modelId="{AD9EAA7E-F449-45D8-9A54-10A5E311464F}" type="pres">
      <dgm:prSet presAssocID="{64B28CF6-128D-483F-B286-B5362C32E002}" presName="dummy" presStyleCnt="0"/>
      <dgm:spPr/>
    </dgm:pt>
    <dgm:pt modelId="{0E6912E9-D4F0-47D2-88F3-9976BA670484}" type="pres">
      <dgm:prSet presAssocID="{64B28CF6-128D-483F-B286-B5362C32E002}" presName="node" presStyleLbl="revTx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BFF6D8B-96DA-46BA-8C8C-62582B5D6760}" type="pres">
      <dgm:prSet presAssocID="{865DC9BC-D791-4D2A-B88F-769185813328}" presName="sibTrans" presStyleLbl="node1" presStyleIdx="2" presStyleCnt="5"/>
      <dgm:spPr/>
    </dgm:pt>
    <dgm:pt modelId="{3F4AEA8E-256C-4E6D-9B98-FE5E75C8D947}" type="pres">
      <dgm:prSet presAssocID="{755B49B8-CB4C-47EF-8B6D-4AE8F296D42C}" presName="dummy" presStyleCnt="0"/>
      <dgm:spPr/>
    </dgm:pt>
    <dgm:pt modelId="{B10DA274-C487-442A-9A26-314B9926D95B}" type="pres">
      <dgm:prSet presAssocID="{755B49B8-CB4C-47EF-8B6D-4AE8F296D42C}" presName="node" presStyleLbl="revTx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AC16271-26A8-49BC-AD10-CAFE49E1B1AE}" type="pres">
      <dgm:prSet presAssocID="{F8C97C33-64E4-4F5C-BABA-4A222A086F3A}" presName="sibTrans" presStyleLbl="node1" presStyleIdx="3" presStyleCnt="5"/>
      <dgm:spPr/>
    </dgm:pt>
    <dgm:pt modelId="{DF12821F-D22F-4BE8-B0A2-32AAD49601C0}" type="pres">
      <dgm:prSet presAssocID="{7A05D2E4-69B6-4E98-B546-FF474EA9B8B0}" presName="dummy" presStyleCnt="0"/>
      <dgm:spPr/>
    </dgm:pt>
    <dgm:pt modelId="{93167DCC-6D09-4145-8B25-3F765FA1A07A}" type="pres">
      <dgm:prSet presAssocID="{7A05D2E4-69B6-4E98-B546-FF474EA9B8B0}" presName="node" presStyleLbl="revTx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20EC42C-5354-4AED-9A70-DBFF85D7439B}" type="pres">
      <dgm:prSet presAssocID="{B32CDD46-DD8D-4049-BBFB-476C86E85241}" presName="sibTrans" presStyleLbl="node1" presStyleIdx="4" presStyleCnt="5"/>
      <dgm:spPr/>
    </dgm:pt>
  </dgm:ptLst>
  <dgm:cxnLst>
    <dgm:cxn modelId="{8CE12859-995B-47AA-B2F4-CCBCF7B0DE51}" type="presOf" srcId="{F8C97C33-64E4-4F5C-BABA-4A222A086F3A}" destId="{CAC16271-26A8-49BC-AD10-CAFE49E1B1AE}" srcOrd="0" destOrd="0" presId="urn:microsoft.com/office/officeart/2005/8/layout/cycle1"/>
    <dgm:cxn modelId="{529396CD-7E01-45EE-A0E9-C97AC0CB64D2}" type="presOf" srcId="{A234143F-172F-4BDA-B0FB-AABFFB38B638}" destId="{6E608025-9C68-48AD-941A-7261D83069D2}" srcOrd="0" destOrd="0" presId="urn:microsoft.com/office/officeart/2005/8/layout/cycle1"/>
    <dgm:cxn modelId="{B5EF78D5-E1B9-4B15-ACF7-60922A4C4C95}" srcId="{F9D6370B-6FBE-41C3-8CCD-A4B36617155C}" destId="{755B49B8-CB4C-47EF-8B6D-4AE8F296D42C}" srcOrd="3" destOrd="0" parTransId="{76BB81FA-DFB9-48F3-B5AB-67136CF6A9D6}" sibTransId="{F8C97C33-64E4-4F5C-BABA-4A222A086F3A}"/>
    <dgm:cxn modelId="{EE6E51F6-FD12-477E-9C1C-6DC981ECFE74}" type="presOf" srcId="{7A05D2E4-69B6-4E98-B546-FF474EA9B8B0}" destId="{93167DCC-6D09-4145-8B25-3F765FA1A07A}" srcOrd="0" destOrd="0" presId="urn:microsoft.com/office/officeart/2005/8/layout/cycle1"/>
    <dgm:cxn modelId="{84C928C5-39FF-431E-AAAF-DD373C969EB8}" type="presOf" srcId="{64B28CF6-128D-483F-B286-B5362C32E002}" destId="{0E6912E9-D4F0-47D2-88F3-9976BA670484}" srcOrd="0" destOrd="0" presId="urn:microsoft.com/office/officeart/2005/8/layout/cycle1"/>
    <dgm:cxn modelId="{4CF9DCF9-3EF8-4BD9-9E6A-4864E29058DB}" type="presOf" srcId="{755B49B8-CB4C-47EF-8B6D-4AE8F296D42C}" destId="{B10DA274-C487-442A-9A26-314B9926D95B}" srcOrd="0" destOrd="0" presId="urn:microsoft.com/office/officeart/2005/8/layout/cycle1"/>
    <dgm:cxn modelId="{AB70EC50-07E4-4727-B213-35230F7AB777}" srcId="{F9D6370B-6FBE-41C3-8CCD-A4B36617155C}" destId="{64B28CF6-128D-483F-B286-B5362C32E002}" srcOrd="2" destOrd="0" parTransId="{56B12B33-C4EB-4F0B-91D3-95DF4DC118F4}" sibTransId="{865DC9BC-D791-4D2A-B88F-769185813328}"/>
    <dgm:cxn modelId="{34B55D33-4C8C-40D0-B57E-E5341BA5EB22}" type="presOf" srcId="{F9D6370B-6FBE-41C3-8CCD-A4B36617155C}" destId="{DC9C8728-5A93-4BE6-971D-F73EE2BDBDEA}" srcOrd="0" destOrd="0" presId="urn:microsoft.com/office/officeart/2005/8/layout/cycle1"/>
    <dgm:cxn modelId="{DA2CD885-80E9-43FD-A75A-5C7305AC55B3}" srcId="{F9D6370B-6FBE-41C3-8CCD-A4B36617155C}" destId="{3FC1AC79-32E4-4D03-9EF7-DC7A116AB9AF}" srcOrd="0" destOrd="0" parTransId="{A072915E-7480-4BE4-9477-F0FAC0A4EA0E}" sibTransId="{FB95D896-E6B3-484E-936A-4FE40DFB430E}"/>
    <dgm:cxn modelId="{6CB71E84-E42A-4BE4-AA0A-29E38DE87E48}" type="presOf" srcId="{FB95D896-E6B3-484E-936A-4FE40DFB430E}" destId="{6CB845AD-48DC-49A3-A826-BDAAB0F05F45}" srcOrd="0" destOrd="0" presId="urn:microsoft.com/office/officeart/2005/8/layout/cycle1"/>
    <dgm:cxn modelId="{C772022F-C1AE-42C5-AA87-7533F24827FA}" srcId="{F9D6370B-6FBE-41C3-8CCD-A4B36617155C}" destId="{A234143F-172F-4BDA-B0FB-AABFFB38B638}" srcOrd="1" destOrd="0" parTransId="{F2149057-8FB7-418A-8A16-FA47D3110EE2}" sibTransId="{95BD9D08-AE43-4593-8703-7771F8B26F98}"/>
    <dgm:cxn modelId="{702F049E-F65A-483A-85FF-E6F6FDCF1F45}" type="presOf" srcId="{B32CDD46-DD8D-4049-BBFB-476C86E85241}" destId="{B20EC42C-5354-4AED-9A70-DBFF85D7439B}" srcOrd="0" destOrd="0" presId="urn:microsoft.com/office/officeart/2005/8/layout/cycle1"/>
    <dgm:cxn modelId="{28B29642-C21E-4B98-BDB4-0A9CE0BDA1BA}" type="presOf" srcId="{865DC9BC-D791-4D2A-B88F-769185813328}" destId="{EBFF6D8B-96DA-46BA-8C8C-62582B5D6760}" srcOrd="0" destOrd="0" presId="urn:microsoft.com/office/officeart/2005/8/layout/cycle1"/>
    <dgm:cxn modelId="{0ABC6A69-48AE-4D27-A92B-CBBDF0AE92BA}" srcId="{F9D6370B-6FBE-41C3-8CCD-A4B36617155C}" destId="{7A05D2E4-69B6-4E98-B546-FF474EA9B8B0}" srcOrd="4" destOrd="0" parTransId="{689981B6-848F-4362-B3C3-FEB16BC5F6B8}" sibTransId="{B32CDD46-DD8D-4049-BBFB-476C86E85241}"/>
    <dgm:cxn modelId="{E0DB9F10-D7BA-428D-B67B-71AFAE65085F}" type="presOf" srcId="{3FC1AC79-32E4-4D03-9EF7-DC7A116AB9AF}" destId="{D8799F19-D33C-4CAD-A148-3D940619DE46}" srcOrd="0" destOrd="0" presId="urn:microsoft.com/office/officeart/2005/8/layout/cycle1"/>
    <dgm:cxn modelId="{A68BF2CE-1379-43AD-AA30-A0F1F95AD434}" type="presOf" srcId="{95BD9D08-AE43-4593-8703-7771F8B26F98}" destId="{1F065AC6-0E82-408A-A482-1DE7770D1F7C}" srcOrd="0" destOrd="0" presId="urn:microsoft.com/office/officeart/2005/8/layout/cycle1"/>
    <dgm:cxn modelId="{DD2C292F-E638-4286-9683-F36E08A29B33}" type="presParOf" srcId="{DC9C8728-5A93-4BE6-971D-F73EE2BDBDEA}" destId="{04106CE0-7CB5-46C3-98C4-0DC856E6847F}" srcOrd="0" destOrd="0" presId="urn:microsoft.com/office/officeart/2005/8/layout/cycle1"/>
    <dgm:cxn modelId="{E4F7FC52-83EC-4A22-838E-76DCDE290646}" type="presParOf" srcId="{DC9C8728-5A93-4BE6-971D-F73EE2BDBDEA}" destId="{D8799F19-D33C-4CAD-A148-3D940619DE46}" srcOrd="1" destOrd="0" presId="urn:microsoft.com/office/officeart/2005/8/layout/cycle1"/>
    <dgm:cxn modelId="{3B202100-C193-4AEA-A495-217BFC31C59E}" type="presParOf" srcId="{DC9C8728-5A93-4BE6-971D-F73EE2BDBDEA}" destId="{6CB845AD-48DC-49A3-A826-BDAAB0F05F45}" srcOrd="2" destOrd="0" presId="urn:microsoft.com/office/officeart/2005/8/layout/cycle1"/>
    <dgm:cxn modelId="{C4CF3A28-30CC-498D-AE2C-878003DCCF65}" type="presParOf" srcId="{DC9C8728-5A93-4BE6-971D-F73EE2BDBDEA}" destId="{1940A561-8A6A-4142-ABCF-197858B4F24B}" srcOrd="3" destOrd="0" presId="urn:microsoft.com/office/officeart/2005/8/layout/cycle1"/>
    <dgm:cxn modelId="{0A2080BC-AD51-435B-9908-E496DAF2AD89}" type="presParOf" srcId="{DC9C8728-5A93-4BE6-971D-F73EE2BDBDEA}" destId="{6E608025-9C68-48AD-941A-7261D83069D2}" srcOrd="4" destOrd="0" presId="urn:microsoft.com/office/officeart/2005/8/layout/cycle1"/>
    <dgm:cxn modelId="{932214D9-9643-43D4-81C3-C86C8CDE8D68}" type="presParOf" srcId="{DC9C8728-5A93-4BE6-971D-F73EE2BDBDEA}" destId="{1F065AC6-0E82-408A-A482-1DE7770D1F7C}" srcOrd="5" destOrd="0" presId="urn:microsoft.com/office/officeart/2005/8/layout/cycle1"/>
    <dgm:cxn modelId="{108403EE-FE77-45C7-8016-40700CDB6379}" type="presParOf" srcId="{DC9C8728-5A93-4BE6-971D-F73EE2BDBDEA}" destId="{AD9EAA7E-F449-45D8-9A54-10A5E311464F}" srcOrd="6" destOrd="0" presId="urn:microsoft.com/office/officeart/2005/8/layout/cycle1"/>
    <dgm:cxn modelId="{875233A7-D642-433D-9053-5E2C4A6B5CEC}" type="presParOf" srcId="{DC9C8728-5A93-4BE6-971D-F73EE2BDBDEA}" destId="{0E6912E9-D4F0-47D2-88F3-9976BA670484}" srcOrd="7" destOrd="0" presId="urn:microsoft.com/office/officeart/2005/8/layout/cycle1"/>
    <dgm:cxn modelId="{20C66E81-CAB0-4A07-AB35-42C530BEFA5B}" type="presParOf" srcId="{DC9C8728-5A93-4BE6-971D-F73EE2BDBDEA}" destId="{EBFF6D8B-96DA-46BA-8C8C-62582B5D6760}" srcOrd="8" destOrd="0" presId="urn:microsoft.com/office/officeart/2005/8/layout/cycle1"/>
    <dgm:cxn modelId="{1D4551F1-66FF-41A1-9EA2-AF868CD85E9F}" type="presParOf" srcId="{DC9C8728-5A93-4BE6-971D-F73EE2BDBDEA}" destId="{3F4AEA8E-256C-4E6D-9B98-FE5E75C8D947}" srcOrd="9" destOrd="0" presId="urn:microsoft.com/office/officeart/2005/8/layout/cycle1"/>
    <dgm:cxn modelId="{1171F15B-7452-4428-A44D-0DB99EB3E8F9}" type="presParOf" srcId="{DC9C8728-5A93-4BE6-971D-F73EE2BDBDEA}" destId="{B10DA274-C487-442A-9A26-314B9926D95B}" srcOrd="10" destOrd="0" presId="urn:microsoft.com/office/officeart/2005/8/layout/cycle1"/>
    <dgm:cxn modelId="{9C4E0511-AAA9-4C6C-B8E9-0E6C2C11B620}" type="presParOf" srcId="{DC9C8728-5A93-4BE6-971D-F73EE2BDBDEA}" destId="{CAC16271-26A8-49BC-AD10-CAFE49E1B1AE}" srcOrd="11" destOrd="0" presId="urn:microsoft.com/office/officeart/2005/8/layout/cycle1"/>
    <dgm:cxn modelId="{EF43440C-BC38-4422-B3D5-FD0F9286E447}" type="presParOf" srcId="{DC9C8728-5A93-4BE6-971D-F73EE2BDBDEA}" destId="{DF12821F-D22F-4BE8-B0A2-32AAD49601C0}" srcOrd="12" destOrd="0" presId="urn:microsoft.com/office/officeart/2005/8/layout/cycle1"/>
    <dgm:cxn modelId="{46CF258C-B73E-4FF8-856B-3BE4CC6BD1FD}" type="presParOf" srcId="{DC9C8728-5A93-4BE6-971D-F73EE2BDBDEA}" destId="{93167DCC-6D09-4145-8B25-3F765FA1A07A}" srcOrd="13" destOrd="0" presId="urn:microsoft.com/office/officeart/2005/8/layout/cycle1"/>
    <dgm:cxn modelId="{B805B3C8-8553-49D4-B313-0A7A0C3C642C}" type="presParOf" srcId="{DC9C8728-5A93-4BE6-971D-F73EE2BDBDEA}" destId="{B20EC42C-5354-4AED-9A70-DBFF85D7439B}" srcOrd="14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799F19-D33C-4CAD-A148-3D940619DE46}">
      <dsp:nvSpPr>
        <dsp:cNvPr id="0" name=""/>
        <dsp:cNvSpPr/>
      </dsp:nvSpPr>
      <dsp:spPr>
        <a:xfrm>
          <a:off x="5045596" y="33483"/>
          <a:ext cx="1124725" cy="11247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Line follower finds the path</a:t>
          </a:r>
          <a:endParaRPr lang="en-US" sz="1700" kern="1200" dirty="0"/>
        </a:p>
      </dsp:txBody>
      <dsp:txXfrm>
        <a:off x="5045596" y="33483"/>
        <a:ext cx="1124725" cy="1124725"/>
      </dsp:txXfrm>
    </dsp:sp>
    <dsp:sp modelId="{6CB845AD-48DC-49A3-A826-BDAAB0F05F45}">
      <dsp:nvSpPr>
        <dsp:cNvPr id="0" name=""/>
        <dsp:cNvSpPr/>
      </dsp:nvSpPr>
      <dsp:spPr>
        <a:xfrm>
          <a:off x="2398244" y="754"/>
          <a:ext cx="4218921" cy="4218921"/>
        </a:xfrm>
        <a:prstGeom prst="circularArrow">
          <a:avLst>
            <a:gd name="adj1" fmla="val 5199"/>
            <a:gd name="adj2" fmla="val 335794"/>
            <a:gd name="adj3" fmla="val 21293728"/>
            <a:gd name="adj4" fmla="val 19765813"/>
            <a:gd name="adj5" fmla="val 6065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E608025-9C68-48AD-941A-7261D83069D2}">
      <dsp:nvSpPr>
        <dsp:cNvPr id="0" name=""/>
        <dsp:cNvSpPr/>
      </dsp:nvSpPr>
      <dsp:spPr>
        <a:xfrm>
          <a:off x="5725589" y="2126289"/>
          <a:ext cx="1124725" cy="11247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Rover moves forwards</a:t>
          </a:r>
          <a:endParaRPr lang="en-US" sz="1700" kern="1200" dirty="0"/>
        </a:p>
      </dsp:txBody>
      <dsp:txXfrm>
        <a:off x="5725589" y="2126289"/>
        <a:ext cx="1124725" cy="1124725"/>
      </dsp:txXfrm>
    </dsp:sp>
    <dsp:sp modelId="{1F065AC6-0E82-408A-A482-1DE7770D1F7C}">
      <dsp:nvSpPr>
        <dsp:cNvPr id="0" name=""/>
        <dsp:cNvSpPr/>
      </dsp:nvSpPr>
      <dsp:spPr>
        <a:xfrm>
          <a:off x="2398244" y="754"/>
          <a:ext cx="4218921" cy="4218921"/>
        </a:xfrm>
        <a:prstGeom prst="circularArrow">
          <a:avLst>
            <a:gd name="adj1" fmla="val 5199"/>
            <a:gd name="adj2" fmla="val 335794"/>
            <a:gd name="adj3" fmla="val 4015202"/>
            <a:gd name="adj4" fmla="val 2252969"/>
            <a:gd name="adj5" fmla="val 6065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6912E9-D4F0-47D2-88F3-9976BA670484}">
      <dsp:nvSpPr>
        <dsp:cNvPr id="0" name=""/>
        <dsp:cNvSpPr/>
      </dsp:nvSpPr>
      <dsp:spPr>
        <a:xfrm>
          <a:off x="3945342" y="3419714"/>
          <a:ext cx="1124725" cy="11247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RBG sensor detects order and arm activates</a:t>
          </a:r>
          <a:endParaRPr lang="en-US" sz="1700" kern="1200" dirty="0"/>
        </a:p>
      </dsp:txBody>
      <dsp:txXfrm>
        <a:off x="3945342" y="3419714"/>
        <a:ext cx="1124725" cy="1124725"/>
      </dsp:txXfrm>
    </dsp:sp>
    <dsp:sp modelId="{EBFF6D8B-96DA-46BA-8C8C-62582B5D6760}">
      <dsp:nvSpPr>
        <dsp:cNvPr id="0" name=""/>
        <dsp:cNvSpPr/>
      </dsp:nvSpPr>
      <dsp:spPr>
        <a:xfrm>
          <a:off x="2398244" y="754"/>
          <a:ext cx="4218921" cy="4218921"/>
        </a:xfrm>
        <a:prstGeom prst="circularArrow">
          <a:avLst>
            <a:gd name="adj1" fmla="val 5199"/>
            <a:gd name="adj2" fmla="val 335794"/>
            <a:gd name="adj3" fmla="val 8211237"/>
            <a:gd name="adj4" fmla="val 6449004"/>
            <a:gd name="adj5" fmla="val 6065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0DA274-C487-442A-9A26-314B9926D95B}">
      <dsp:nvSpPr>
        <dsp:cNvPr id="0" name=""/>
        <dsp:cNvSpPr/>
      </dsp:nvSpPr>
      <dsp:spPr>
        <a:xfrm>
          <a:off x="2165095" y="2126289"/>
          <a:ext cx="1124725" cy="11247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Arm moves to grab mints</a:t>
          </a:r>
          <a:endParaRPr lang="en-US" sz="1700" kern="1200" dirty="0"/>
        </a:p>
      </dsp:txBody>
      <dsp:txXfrm>
        <a:off x="2165095" y="2126289"/>
        <a:ext cx="1124725" cy="1124725"/>
      </dsp:txXfrm>
    </dsp:sp>
    <dsp:sp modelId="{CAC16271-26A8-49BC-AD10-CAFE49E1B1AE}">
      <dsp:nvSpPr>
        <dsp:cNvPr id="0" name=""/>
        <dsp:cNvSpPr/>
      </dsp:nvSpPr>
      <dsp:spPr>
        <a:xfrm>
          <a:off x="2398244" y="754"/>
          <a:ext cx="4218921" cy="4218921"/>
        </a:xfrm>
        <a:prstGeom prst="circularArrow">
          <a:avLst>
            <a:gd name="adj1" fmla="val 5199"/>
            <a:gd name="adj2" fmla="val 335794"/>
            <a:gd name="adj3" fmla="val 12298394"/>
            <a:gd name="adj4" fmla="val 10770478"/>
            <a:gd name="adj5" fmla="val 6065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167DCC-6D09-4145-8B25-3F765FA1A07A}">
      <dsp:nvSpPr>
        <dsp:cNvPr id="0" name=""/>
        <dsp:cNvSpPr/>
      </dsp:nvSpPr>
      <dsp:spPr>
        <a:xfrm>
          <a:off x="2845089" y="33483"/>
          <a:ext cx="1124725" cy="11247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>
              <a:ln>
                <a:noFill/>
              </a:ln>
            </a:rPr>
            <a:t>Robot reverses at the end of the table</a:t>
          </a:r>
          <a:endParaRPr lang="en-US" sz="1700" kern="1200" dirty="0">
            <a:ln>
              <a:noFill/>
            </a:ln>
          </a:endParaRPr>
        </a:p>
      </dsp:txBody>
      <dsp:txXfrm>
        <a:off x="2845089" y="33483"/>
        <a:ext cx="1124725" cy="1124725"/>
      </dsp:txXfrm>
    </dsp:sp>
    <dsp:sp modelId="{B20EC42C-5354-4AED-9A70-DBFF85D7439B}">
      <dsp:nvSpPr>
        <dsp:cNvPr id="0" name=""/>
        <dsp:cNvSpPr/>
      </dsp:nvSpPr>
      <dsp:spPr>
        <a:xfrm>
          <a:off x="2398244" y="754"/>
          <a:ext cx="4218921" cy="4218921"/>
        </a:xfrm>
        <a:prstGeom prst="circularArrow">
          <a:avLst>
            <a:gd name="adj1" fmla="val 5199"/>
            <a:gd name="adj2" fmla="val 335794"/>
            <a:gd name="adj3" fmla="val 16866189"/>
            <a:gd name="adj4" fmla="val 15198017"/>
            <a:gd name="adj5" fmla="val 6065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6301BB-1CFE-425A-B800-11137A548326}" type="datetimeFigureOut">
              <a:rPr lang="en-US" smtClean="0"/>
              <a:t>4/13/2017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F559D7-D7EC-4DDD-8B47-9EE4CD397A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0844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could be a numbered list with for</a:t>
            </a:r>
            <a:r>
              <a:rPr lang="en-US" baseline="0" dirty="0" smtClean="0"/>
              <a:t> a diagram on another slide.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F559D7-D7EC-4DDD-8B47-9EE4CD397A1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2264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Two</a:t>
            </a:r>
            <a:r>
              <a:rPr lang="en-US" baseline="0" dirty="0" smtClean="0"/>
              <a:t> examples of diagram picture styles.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F559D7-D7EC-4DDD-8B47-9EE4CD397A1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43194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4/13/2017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818708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19315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35707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476919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78121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4/13/2017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23737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4/13/2017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04103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10999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28208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47F38-B617-4D2F-AE0A-013F0C4D2C57}" type="datetimeFigureOut">
              <a:rPr lang="en-US" smtClean="0"/>
              <a:t>4/13/2017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02872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15534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smtClean="0"/>
              <a:t>4/13/2017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60170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4/13/2017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6975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4/13/2017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11361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4/13/2017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316182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865578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0888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4/13/2017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531205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83" r:id="rId1"/>
    <p:sldLayoutId id="2147483784" r:id="rId2"/>
    <p:sldLayoutId id="2147483785" r:id="rId3"/>
    <p:sldLayoutId id="2147483786" r:id="rId4"/>
    <p:sldLayoutId id="2147483787" r:id="rId5"/>
    <p:sldLayoutId id="2147483788" r:id="rId6"/>
    <p:sldLayoutId id="2147483789" r:id="rId7"/>
    <p:sldLayoutId id="2147483790" r:id="rId8"/>
    <p:sldLayoutId id="2147483791" r:id="rId9"/>
    <p:sldLayoutId id="2147483792" r:id="rId10"/>
    <p:sldLayoutId id="2147483793" r:id="rId11"/>
    <p:sldLayoutId id="2147483794" r:id="rId12"/>
    <p:sldLayoutId id="2147483795" r:id="rId13"/>
    <p:sldLayoutId id="2147483796" r:id="rId14"/>
    <p:sldLayoutId id="2147483797" r:id="rId15"/>
    <p:sldLayoutId id="2147483798" r:id="rId16"/>
    <p:sldLayoutId id="214748379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>
            <a:outerShdw blurRad="177800" dist="38100" dir="2700000" algn="tl">
              <a:srgbClr val="000000">
                <a:alpha val="24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XFM Vending Machine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Joseph Olin</a:t>
            </a:r>
          </a:p>
          <a:p>
            <a:r>
              <a:rPr lang="en-US" dirty="0" smtClean="0"/>
              <a:t>Michael Roark</a:t>
            </a:r>
          </a:p>
          <a:p>
            <a:r>
              <a:rPr lang="en-US" dirty="0" smtClean="0"/>
              <a:t>Branden Wagner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1596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Observations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1840089"/>
            <a:ext cx="9905999" cy="3951112"/>
          </a:xfrm>
        </p:spPr>
        <p:txBody>
          <a:bodyPr>
            <a:normAutofit/>
          </a:bodyPr>
          <a:lstStyle/>
          <a:p>
            <a:r>
              <a:rPr lang="en-US" sz="2000" dirty="0" smtClean="0"/>
              <a:t>One challenge of amateur robot design is finding reliable sources of integrated circuits and batteries</a:t>
            </a:r>
          </a:p>
          <a:p>
            <a:r>
              <a:rPr lang="en-US" sz="2000" dirty="0" smtClean="0"/>
              <a:t>Using standard libraries Arduino means the code does not have to be complicated</a:t>
            </a:r>
          </a:p>
          <a:p>
            <a:pPr lvl="1"/>
            <a:r>
              <a:rPr lang="en-US" dirty="0" smtClean="0"/>
              <a:t>However documentation of some functions is not thorough in English language</a:t>
            </a:r>
          </a:p>
          <a:p>
            <a:pPr lvl="1"/>
            <a:r>
              <a:rPr lang="en-US" dirty="0" smtClean="0"/>
              <a:t>IDE could be improved</a:t>
            </a:r>
          </a:p>
          <a:p>
            <a:r>
              <a:rPr lang="en-US" sz="2000" dirty="0" smtClean="0"/>
              <a:t>RGB sensors need carefully controlled environments and algorithms</a:t>
            </a:r>
          </a:p>
          <a:p>
            <a:r>
              <a:rPr lang="en-US" sz="2000" dirty="0" smtClean="0"/>
              <a:t>Custom-made robots are becoming more affordable and easily available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81351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What is XFM Vending Machine?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66045" y="1670756"/>
            <a:ext cx="10758311" cy="56444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 smtClean="0"/>
              <a:t>An Arduino-based robot that delivers mint patties to customers sitting at a counter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557864" y="2235200"/>
            <a:ext cx="9098845" cy="4346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500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Purpose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3200" dirty="0" smtClean="0"/>
              <a:t>Demonstrating </a:t>
            </a:r>
            <a:r>
              <a:rPr lang="en-US" sz="3200" dirty="0"/>
              <a:t>how a familiar task, such as tending bar, can be handled by a low cost intelligent </a:t>
            </a:r>
            <a:r>
              <a:rPr lang="en-US" sz="3200" dirty="0" smtClean="0"/>
              <a:t>robot</a:t>
            </a:r>
            <a:endParaRPr lang="en-US" sz="3200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0106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Methodologies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Implemented the Agile development cycle</a:t>
            </a:r>
          </a:p>
          <a:p>
            <a:pPr lvl="1"/>
            <a:r>
              <a:rPr lang="en-US" sz="2800" dirty="0"/>
              <a:t>A list of tasks and items was created each week</a:t>
            </a:r>
          </a:p>
          <a:p>
            <a:pPr lvl="1"/>
            <a:r>
              <a:rPr lang="en-US" sz="2800" dirty="0"/>
              <a:t>Team meetings held twice a week to discuss and work on the robotic </a:t>
            </a:r>
            <a:r>
              <a:rPr lang="en-US" sz="2800" dirty="0" smtClean="0"/>
              <a:t>system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13795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Components 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0" y="1648178"/>
            <a:ext cx="4789311" cy="4526844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Arduino </a:t>
            </a:r>
            <a:r>
              <a:rPr lang="en-US" dirty="0" err="1" smtClean="0"/>
              <a:t>Braccio</a:t>
            </a:r>
            <a:r>
              <a:rPr lang="en-US" dirty="0" smtClean="0"/>
              <a:t> Arm</a:t>
            </a:r>
          </a:p>
          <a:p>
            <a:r>
              <a:rPr lang="en-US" sz="2600" dirty="0" smtClean="0"/>
              <a:t>RC-7 Rover chassis</a:t>
            </a:r>
          </a:p>
          <a:p>
            <a:r>
              <a:rPr lang="en-US" dirty="0" smtClean="0"/>
              <a:t>Arduino </a:t>
            </a:r>
            <a:r>
              <a:rPr lang="en-US" dirty="0" err="1" smtClean="0"/>
              <a:t>Adafruit</a:t>
            </a:r>
            <a:r>
              <a:rPr lang="en-US" dirty="0" smtClean="0"/>
              <a:t> microcontroller</a:t>
            </a:r>
          </a:p>
          <a:p>
            <a:r>
              <a:rPr lang="en-US" dirty="0" smtClean="0"/>
              <a:t>RGB color sensor</a:t>
            </a:r>
          </a:p>
          <a:p>
            <a:r>
              <a:rPr lang="en-US" dirty="0" smtClean="0"/>
              <a:t>Line follower sensor</a:t>
            </a:r>
          </a:p>
          <a:p>
            <a:r>
              <a:rPr lang="en-US" dirty="0" smtClean="0"/>
              <a:t>A bag of mints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12V DC battery power supply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5V DC power supplied from </a:t>
            </a:r>
            <a:r>
              <a:rPr lang="en-US" dirty="0" smtClean="0"/>
              <a:t>wall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804044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Diagram of the System (example pics)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2267" y="2097088"/>
            <a:ext cx="6355644" cy="4055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307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Order of Completion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1693333"/>
            <a:ext cx="9905999" cy="4097868"/>
          </a:xfrm>
        </p:spPr>
        <p:txBody>
          <a:bodyPr>
            <a:normAutofit/>
          </a:bodyPr>
          <a:lstStyle/>
          <a:p>
            <a:r>
              <a:rPr lang="en-US" dirty="0" smtClean="0"/>
              <a:t>Tested navigation of the robot via the four wheels</a:t>
            </a:r>
          </a:p>
          <a:p>
            <a:r>
              <a:rPr lang="en-US" dirty="0" smtClean="0"/>
              <a:t>Assembled and tested the robotic arm</a:t>
            </a:r>
          </a:p>
          <a:p>
            <a:r>
              <a:rPr lang="en-US" dirty="0" smtClean="0"/>
              <a:t>Prepared and mounted a sturdier platform on top of the chassis</a:t>
            </a:r>
          </a:p>
          <a:p>
            <a:r>
              <a:rPr lang="en-US" dirty="0" smtClean="0"/>
              <a:t>Mounted and tuned the RGB color sensor</a:t>
            </a:r>
          </a:p>
          <a:p>
            <a:r>
              <a:rPr lang="en-US" dirty="0" smtClean="0"/>
              <a:t>Mounted and tuned the line follower sensor</a:t>
            </a:r>
          </a:p>
          <a:p>
            <a:r>
              <a:rPr lang="en-US" dirty="0" smtClean="0"/>
              <a:t>Integrated parts to form the robotic system</a:t>
            </a:r>
          </a:p>
          <a:p>
            <a:r>
              <a:rPr lang="en-US" dirty="0" smtClean="0"/>
              <a:t>Magazine design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493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Operational Flow</a:t>
            </a:r>
            <a:endParaRPr lang="en-US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2895657165"/>
              </p:ext>
            </p:extLst>
          </p:nvPr>
        </p:nvGraphicFramePr>
        <p:xfrm>
          <a:off x="2031999" y="1591733"/>
          <a:ext cx="9015411" cy="4546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11831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Video link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31727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B5F27"/>
      </a:dk2>
      <a:lt2>
        <a:srgbClr val="D8FC68"/>
      </a:lt2>
      <a:accent1>
        <a:srgbClr val="DDC855"/>
      </a:accent1>
      <a:accent2>
        <a:srgbClr val="FCA03D"/>
      </a:accent2>
      <a:accent3>
        <a:srgbClr val="E36439"/>
      </a:accent3>
      <a:accent4>
        <a:srgbClr val="C2935B"/>
      </a:accent4>
      <a:accent5>
        <a:srgbClr val="88C25C"/>
      </a:accent5>
      <a:accent6>
        <a:srgbClr val="BFCC86"/>
      </a:accent6>
      <a:hlink>
        <a:srgbClr val="FFCE23"/>
      </a:hlink>
      <a:folHlink>
        <a:srgbClr val="FDEB86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88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82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97ECCC31-8429-4523-BE8D-8F09B7A4D4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3016</TotalTime>
  <Words>288</Words>
  <Application>Microsoft Office PowerPoint</Application>
  <PresentationFormat>Widescreen</PresentationFormat>
  <Paragraphs>50</Paragraphs>
  <Slides>10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Trebuchet MS</vt:lpstr>
      <vt:lpstr>Tw Cen MT</vt:lpstr>
      <vt:lpstr>Circuit</vt:lpstr>
      <vt:lpstr>XFM Vending Machine</vt:lpstr>
      <vt:lpstr>What is XFM Vending Machine?</vt:lpstr>
      <vt:lpstr>Purpose</vt:lpstr>
      <vt:lpstr>Methodologies</vt:lpstr>
      <vt:lpstr>Components List</vt:lpstr>
      <vt:lpstr>Diagram of the System (example pics)</vt:lpstr>
      <vt:lpstr>Order of Completion</vt:lpstr>
      <vt:lpstr>Operational Flow</vt:lpstr>
      <vt:lpstr>Demo</vt:lpstr>
      <vt:lpstr>Observations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XFM Vending Machine</dc:title>
  <dc:creator>Joseph Olin</dc:creator>
  <cp:lastModifiedBy>Branden Wagner</cp:lastModifiedBy>
  <cp:revision>19</cp:revision>
  <dcterms:created xsi:type="dcterms:W3CDTF">2017-04-04T21:54:13Z</dcterms:created>
  <dcterms:modified xsi:type="dcterms:W3CDTF">2017-04-13T21:05:16Z</dcterms:modified>
</cp:coreProperties>
</file>